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4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3408" y="504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296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A43A4-AC7D-439B-B694-B51CA8C3A921}" type="datetimeFigureOut">
              <a:rPr lang="ko-KR" altLang="en-US" smtClean="0"/>
              <a:t>2026. 9. 20.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77A08-BFA8-48E5-AB97-74D716DF08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64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FF68496-4D00-C568-7D06-8557308005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06482" y="804920"/>
            <a:ext cx="10264645" cy="5504440"/>
          </a:xfrm>
          <a:prstGeom prst="rect">
            <a:avLst/>
          </a:prstGeom>
        </p:spPr>
      </p:pic>
      <p:sp>
        <p:nvSpPr>
          <p:cNvPr id="21" name="제목 3">
            <a:extLst>
              <a:ext uri="{FF2B5EF4-FFF2-40B4-BE49-F238E27FC236}">
                <a16:creationId xmlns:a16="http://schemas.microsoft.com/office/drawing/2014/main" id="{D4F5C193-D265-17C6-7793-6BA996C3F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213" y="3349501"/>
            <a:ext cx="26112787" cy="2066607"/>
          </a:xfrm>
        </p:spPr>
        <p:txBody>
          <a:bodyPr>
            <a:normAutofit/>
          </a:bodyPr>
          <a:lstStyle>
            <a:lvl1pPr algn="ctr">
              <a:defRPr sz="10000" b="1"/>
            </a:lvl1pPr>
          </a:lstStyle>
          <a:p>
            <a:r>
              <a:rPr lang="en-US" altLang="ko-KR" dirty="0"/>
              <a:t>Presentation</a:t>
            </a:r>
            <a:r>
              <a:rPr lang="ko-KR" altLang="en-US" dirty="0"/>
              <a:t> </a:t>
            </a:r>
            <a:r>
              <a:rPr lang="en-US" altLang="ko-KR" dirty="0"/>
              <a:t>Title (100-120 pt)</a:t>
            </a:r>
            <a:endParaRPr lang="ko-KR" altLang="en-US" dirty="0"/>
          </a:p>
        </p:txBody>
      </p:sp>
      <p:sp>
        <p:nvSpPr>
          <p:cNvPr id="22" name="텍스트 개체 틀 18">
            <a:extLst>
              <a:ext uri="{FF2B5EF4-FFF2-40B4-BE49-F238E27FC236}">
                <a16:creationId xmlns:a16="http://schemas.microsoft.com/office/drawing/2014/main" id="{D567855F-1122-B33C-1C9A-0FEC27C93F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75288" y="6409508"/>
            <a:ext cx="19324637" cy="2066607"/>
          </a:xfrm>
        </p:spPr>
        <p:txBody>
          <a:bodyPr anchor="ctr">
            <a:normAutofit/>
          </a:bodyPr>
          <a:lstStyle>
            <a:lvl1pPr marL="0" marR="0" indent="0" algn="ctr" defTabSz="3027487" rtl="0" eaLnBrk="1" fontAlgn="auto" latinLnBrk="1" hangingPunct="1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000"/>
            </a:lvl1pPr>
          </a:lstStyle>
          <a:p>
            <a:pPr lvl="0"/>
            <a:r>
              <a:rPr lang="en-US" altLang="ko-KR" dirty="0"/>
              <a:t>Name, Affiliation, Country (70-80pt)</a:t>
            </a:r>
          </a:p>
        </p:txBody>
      </p:sp>
      <p:sp>
        <p:nvSpPr>
          <p:cNvPr id="23" name="텍스트 개체 틀 18">
            <a:extLst>
              <a:ext uri="{FF2B5EF4-FFF2-40B4-BE49-F238E27FC236}">
                <a16:creationId xmlns:a16="http://schemas.microsoft.com/office/drawing/2014/main" id="{E8D63455-C99C-F795-A54C-0A19759664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1213" y="9235770"/>
            <a:ext cx="26112787" cy="25428698"/>
          </a:xfrm>
        </p:spPr>
        <p:txBody>
          <a:bodyPr anchor="t">
            <a:normAutofit/>
          </a:bodyPr>
          <a:lstStyle>
            <a:lvl1pPr marL="0" marR="0" indent="0" algn="just" defTabSz="3027487" rtl="0" eaLnBrk="1" fontAlgn="auto" latinLnBrk="1" hangingPunct="1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/>
            </a:lvl1pPr>
          </a:lstStyle>
          <a:p>
            <a:pPr lvl="0"/>
            <a:r>
              <a:rPr lang="en-US" altLang="ko-KR" dirty="0"/>
              <a:t>Main Text (30-36 pt)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A323F8B-B8C6-8225-1939-D218C8F8F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171" y="419867"/>
            <a:ext cx="8520249" cy="206660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A62CA6E-B502-1DAE-BAFE-D22242646C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026" y="198749"/>
            <a:ext cx="4561197" cy="210545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7CA46A5-84C4-A7EA-F6E2-AAA930D977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489" y="186449"/>
            <a:ext cx="8402055" cy="230002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DA1A6AD-ADB6-946F-5817-AAA9E0CE1EF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38792534"/>
            <a:ext cx="30220532" cy="420717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B0FFA3B-FCBC-CB3D-833B-BC3D8091BDF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304" y="39398325"/>
            <a:ext cx="3930181" cy="28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7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2">
            <a:extLst>
              <a:ext uri="{FF2B5EF4-FFF2-40B4-BE49-F238E27FC236}">
                <a16:creationId xmlns:a16="http://schemas.microsoft.com/office/drawing/2014/main" id="{68948832-7FA0-F785-EF52-B8EB0E69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3" y="2279650"/>
            <a:ext cx="26112787" cy="8272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C423B5-3B36-0BCF-D19C-014E55568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1213" y="11395075"/>
            <a:ext cx="26112787" cy="2715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374581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3027487" rtl="0" eaLnBrk="1" latinLnBrk="1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1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1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1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482" userDrawn="1">
          <p15:clr>
            <a:srgbClr val="F26B43"/>
          </p15:clr>
        </p15:guide>
        <p15:guide id="2" pos="95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96625D6B-7A64-3A99-C1AA-DAF9F186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213" y="4456005"/>
            <a:ext cx="26112787" cy="206660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BB0F5BCE-2615-6B04-8DD7-52A296FDC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75288" y="7516012"/>
            <a:ext cx="19324637" cy="2066607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BFDD4E6B-A70D-6B8E-1FEA-82CB067F28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81213" y="10342274"/>
            <a:ext cx="26112787" cy="2843904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673EB9-FB7B-EAAA-5A69-C16D4677761B}"/>
              </a:ext>
            </a:extLst>
          </p:cNvPr>
          <p:cNvSpPr txBox="1"/>
          <p:nvPr/>
        </p:nvSpPr>
        <p:spPr>
          <a:xfrm>
            <a:off x="2081214" y="11880223"/>
            <a:ext cx="261127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ko-KR" sz="4000" dirty="0">
                <a:solidFill>
                  <a:srgbClr val="0070C0"/>
                </a:solidFill>
              </a:rPr>
              <a:t>Optimal for readability at 1–1.5 meters; avoid making it too small or excessively large.</a:t>
            </a:r>
          </a:p>
          <a:p>
            <a:pPr lvl="0" algn="ctr"/>
            <a:r>
              <a:rPr lang="en-US" altLang="ko-KR" sz="4000" dirty="0">
                <a:solidFill>
                  <a:srgbClr val="0070C0"/>
                </a:solidFill>
              </a:rPr>
              <a:t>If</a:t>
            </a:r>
            <a:r>
              <a:rPr lang="ko-KR" altLang="en-US" sz="4000" dirty="0">
                <a:solidFill>
                  <a:srgbClr val="0070C0"/>
                </a:solidFill>
              </a:rPr>
              <a:t> </a:t>
            </a:r>
            <a:r>
              <a:rPr lang="en-US" altLang="ko-KR" sz="4000" dirty="0">
                <a:solidFill>
                  <a:srgbClr val="0070C0"/>
                </a:solidFill>
              </a:rPr>
              <a:t>you</a:t>
            </a:r>
            <a:r>
              <a:rPr lang="ko-KR" altLang="en-US" sz="4000" dirty="0">
                <a:solidFill>
                  <a:srgbClr val="0070C0"/>
                </a:solidFill>
              </a:rPr>
              <a:t> </a:t>
            </a:r>
            <a:r>
              <a:rPr lang="en-US" altLang="ko-KR" sz="4000" dirty="0">
                <a:solidFill>
                  <a:srgbClr val="0070C0"/>
                </a:solidFill>
              </a:rPr>
              <a:t>have</a:t>
            </a:r>
            <a:r>
              <a:rPr lang="ko-KR" altLang="en-US" sz="4000" dirty="0">
                <a:solidFill>
                  <a:srgbClr val="0070C0"/>
                </a:solidFill>
              </a:rPr>
              <a:t> </a:t>
            </a:r>
            <a:r>
              <a:rPr lang="en-US" altLang="ko-KR" sz="4000" dirty="0">
                <a:solidFill>
                  <a:srgbClr val="0070C0"/>
                </a:solidFill>
              </a:rPr>
              <a:t>any</a:t>
            </a:r>
            <a:r>
              <a:rPr lang="ko-KR" altLang="en-US" sz="4000" dirty="0">
                <a:solidFill>
                  <a:srgbClr val="0070C0"/>
                </a:solidFill>
              </a:rPr>
              <a:t> </a:t>
            </a:r>
            <a:r>
              <a:rPr lang="en-US" altLang="ko-KR" sz="4000" dirty="0">
                <a:solidFill>
                  <a:srgbClr val="0070C0"/>
                </a:solidFill>
              </a:rPr>
              <a:t>Figures/Tables + Captions (24-28 pt), Slightly smaller than main text but still legible at close range.</a:t>
            </a:r>
            <a:endParaRPr lang="ko-KR" alt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9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 2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사용자 지정 5">
      <a:majorFont>
        <a:latin typeface="Aptos"/>
        <a:ea typeface="Aptos"/>
        <a:cs typeface=""/>
      </a:majorFont>
      <a:minorFont>
        <a:latin typeface="Aptos"/>
        <a:ea typeface="Aptos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41</Words>
  <Application>Microsoft Macintosh PowerPoint</Application>
  <PresentationFormat>사용자 지정</PresentationFormat>
  <Paragraphs>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Aptos</vt:lpstr>
      <vt:lpstr>Arial</vt:lpstr>
      <vt:lpstr>Office 테마 2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6 convenein</dc:creator>
  <cp:lastModifiedBy>Juyeon Hwang</cp:lastModifiedBy>
  <cp:revision>20</cp:revision>
  <dcterms:created xsi:type="dcterms:W3CDTF">2025-08-20T02:46:59Z</dcterms:created>
  <dcterms:modified xsi:type="dcterms:W3CDTF">2026-09-20T22:31:08Z</dcterms:modified>
</cp:coreProperties>
</file>